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/>
    <p:restoredTop sz="94696"/>
  </p:normalViewPr>
  <p:slideViewPr>
    <p:cSldViewPr snapToGrid="0">
      <p:cViewPr varScale="1">
        <p:scale>
          <a:sx n="149" d="100"/>
          <a:sy n="149" d="100"/>
        </p:scale>
        <p:origin x="19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9873A6-CD77-AA2E-C269-AF5E9B759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02516FC-DF36-63C0-639B-633E4A4C4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524C1B-CF2B-3ADB-37B9-A6E5064CF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DAD1E2-1825-7D8D-5376-3964761A5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0EA29C-9FF3-9D06-AF32-DB7F115E2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819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E39FE7-23B4-CDE8-2C3A-0DDF737D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B77F22-0FCA-2340-26B2-6F64C1D28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957683-F33F-5F23-D4EA-BF058FFD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DDAACD-C8FA-8EBF-3DC9-1DB7FA41B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C74FA9-A309-03AC-FAA6-0131C2C9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725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7A333C-00B1-8BFF-2B8E-E2BE1F37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4F24934-0030-E128-135F-299120643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632CE-AB26-1BB7-E189-197A98AAF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412875-185B-24EE-8FB3-DB20E0565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AD6935-049A-57D0-1F3E-851B9FF5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358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FDB3E1-2C9B-9CEF-FBC3-5A4984D8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2E39AC-F7D2-5C54-0018-506B8A4B0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60C03BF-32B4-6F13-4E21-0D20C7B1C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044FB64-092F-E004-949D-BE11F8E0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1243B7-FE92-9454-024C-D6419A49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322671C-7284-0ECD-7C93-E5BA2B91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3216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5EC5BF-B17F-D333-8F8A-3CAE690B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C9C6A3-56F3-1A38-6799-0013DEC56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DC885FB-08D9-A5A6-874C-4F792AABE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7E4AB1-0EA7-638A-C319-0350331C4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C310D73-154B-9300-439F-85CE3D299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1A36D2-CB49-2A9D-97BB-9BE2A4662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D1BE924-5579-E417-D150-FB774356E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3148C21-80E4-72DB-338F-B8D28A03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8731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F01D62-BB41-B20E-ECBD-652559646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3684B5D-5302-064A-2711-2418D54C7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31C65BB-0D51-5405-5DD7-21AE6AAB4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15F70AE-A7D6-4420-5FB4-6ECF11FF6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27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889C231-FEAD-4A33-9F47-CE7D7BB0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5FC3877-35BD-3873-81F0-C8206B42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E3497CB-1278-6988-AAE6-8F66CF36F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7713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0DFD26-FE6E-2221-5B99-89B3F153E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D795CF-BC73-4E41-95A0-63CD0912F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203B0BD-C6E9-3924-6893-AFCABDE82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47F721-6D1A-FA18-A016-55CD59D1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3DBDDE9-B5D4-44AC-16F6-AF846AA0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17784BB-6CD0-351A-74CB-A2F8EB4B4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059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23DA0A-2BDC-E112-7D42-2F74E2264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8CBBD27-9440-F933-3D9C-D7CA6A1A475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000E92B-0DBE-68C2-EE26-6E3998746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6811B8E-BF8D-36F6-57E7-3F796111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7D15A1-ADDC-D788-713C-4E6873B5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F982FB-65E1-0099-107D-7F119A2D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113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6346A0-CDCD-5CB6-B415-2796ADB05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951D18B-57D0-65A5-4B21-0F3899688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AA7C37-78C4-0AB8-2233-354F500DA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4DA8AB4-A264-3E98-2F03-077201E1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4A8562-976E-FF32-2D58-370D9C1A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32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33E0CF5-B107-6329-A6FE-B557810B8C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8770E63-A43B-E942-C9AC-407A022B0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6067DE-AC9F-41FA-9387-79FD64685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7A6591-FDBB-C477-8BF9-0F6AA5EE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93A776-3C78-7961-8B76-922D4E27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325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A48734-C658-CBA3-543A-E4504D0BD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53B41ED-9D73-DB03-6C10-FC94A870F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16F72A-9AFB-B997-FA93-53C454CAB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E08253-1A9A-CD42-ABFE-C2E5AB3A68DB}" type="datetimeFigureOut">
              <a:rPr lang="nb-NO" smtClean="0"/>
              <a:t>28.09.2026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3B4EF5-EE89-510E-B573-1C47E9CE2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04D828-A360-8E44-64E3-2899D6EAD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96253F-5F99-534F-A503-6ED75CFF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28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5E6504-1875-44AB-FE4D-462D83BB20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D6F665-F3D6-0614-E1F3-BC98B948B2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B1BA221-757C-1187-EEED-E63530E13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97" y="0"/>
            <a:ext cx="10942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16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68A315-1811-E885-949C-515C49A02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99450AE-C669-21E8-C44D-D2CC7482D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9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5E7116-08AD-4F10-203D-B284CA5CD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E18AE81-B350-0A8E-3960-832081215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5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A1661D-8A4A-9AE7-C31F-D392F8FD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99871B5-2863-C4DD-C548-D09E1A2DC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10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186EB3-C2E3-3578-220A-CB5F8D16F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98339B0-894B-1B13-161A-4799D9690B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4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F3C41D-D0C1-E299-B3F7-12AE9395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0D35A47-7146-8ACD-6946-5B992319E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6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AF0C03-FF1E-80A1-85E8-142EC159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F01D33E-023F-D818-7163-09B9BE43A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04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09666E-ABF2-3C8A-7C3D-BB8C14AF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05C4757-AD34-121E-9C26-E4A90AEEF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59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026356-E98B-1362-16FC-AC3C957C8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650EA03-DF35-66EC-4A2A-D8F11AE3A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17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8026E5-6048-6219-8608-6FC3F7F24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9DF1FCA-E957-AACE-69BE-B57ABC5CF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754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C306AC-54B6-8403-2A25-91A67EDB8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EAFAC64-77DC-4C3F-F9B2-0BB075527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2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0734DD-6B30-EEC8-6329-A02E08D4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C4A1550-FBB6-8536-65BD-370CDD723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3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FBBA5B-EC1A-5E96-0B33-A18697D43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623F7ED-9C55-20B6-DC24-313F297B90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69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B9BD64-BB22-7E6D-822B-CEEEA2139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D713C3E-05CA-CADA-B63C-B6808392DA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46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356BFE-D216-A49D-5D8B-DBACDA7B0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0BDEC6E-DEF9-F6AC-A769-9BADC97A5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69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8C469-63A0-ED76-A053-14235F62B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11AD2C6-2110-B471-3F5B-F286E4A717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27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B8553D-1C60-0A07-F3FA-C77E44E72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69208487-A3EC-76B2-15A4-E2F834A61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25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534A75-2939-01C7-CE13-8A491F68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99D0836-8E0E-DAD0-984A-3FBC103C4B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05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85F3A2-F131-52BE-EAD7-26B9DC130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4AEBAA4-ACD9-D7A7-E53E-7DFF7018C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83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F1DA86-0DF6-0100-6C0D-CD10F200B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639307F-8D51-315E-43EA-1CFCD43F8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28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403EF9-94A9-CD01-53C3-97DF386E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D93B409-856C-7520-5194-1A7AC861A7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78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764000-C8FB-0991-1EEA-46FE70884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C91E881-C4D9-BDBA-622A-958B30E9F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87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3768F3-114A-C33E-1BAA-6FA2B786D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BCBCE0B-6929-3BD9-D737-1E3C27D41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93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EDE0D0-4864-A71B-451E-CB51E62A1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100B9E6-09B5-CEB9-F553-9C9B23BBE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215ACA-9391-84F4-C6EC-C8BB574E6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8FF1CA7-859B-2FC2-0B85-AE5BAB8B33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5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BEA213-7742-1C31-AEEC-26F94E43C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47D17DF-D535-5A5D-8440-6A1B83DCF5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88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A830D2-992B-5F9C-8004-0AFBEC46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ED7EEA1-CE54-3372-5A34-FAAC11D98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93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6AA027-5E75-8D81-00EB-7ACDC0515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2EFC509-A648-589D-7BD0-983095728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06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EC509D-4720-BA48-927B-35ADBC3EF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D266B38-A7EE-2D41-AF12-04652C541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93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00D372-7E10-E01C-D7F3-6D92C2AF8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C069893-0C46-A7E2-2E33-9A0F4CC42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39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747A01-4A18-C182-62B5-C5AC2FE9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A379233-ACE6-4704-DE1B-676D58F1A0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183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DC2F39-B8A0-0263-6347-4E575E58C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FF1E189-0CA0-FA86-1923-D3ADC65D6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72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491359-262F-217F-B668-9E7EE09F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4442713-508F-0669-D008-E869C913E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19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FA7FC9-38FC-6443-F2A4-E525D2148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ED07638-9A8E-8324-35E9-EDEA63001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798" y="0"/>
            <a:ext cx="1094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73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Macintosh PowerPoint</Application>
  <PresentationFormat>Widescreen</PresentationFormat>
  <Paragraphs>0</Paragraphs>
  <Slides>34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34</vt:i4>
      </vt:variant>
    </vt:vector>
  </HeadingPairs>
  <TitlesOfParts>
    <vt:vector size="38" baseType="lpstr">
      <vt:lpstr>Aptos</vt:lpstr>
      <vt:lpstr>Aptos Display</vt:lpstr>
      <vt:lpstr>Arial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Odd Rune Wang</dc:creator>
  <cp:lastModifiedBy>Odd Rune Wang</cp:lastModifiedBy>
  <cp:revision>1</cp:revision>
  <dcterms:created xsi:type="dcterms:W3CDTF">2026-09-28T15:37:18Z</dcterms:created>
  <dcterms:modified xsi:type="dcterms:W3CDTF">2026-09-28T16:10:30Z</dcterms:modified>
</cp:coreProperties>
</file>